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59" r:id="rId3"/>
    <p:sldId id="256" r:id="rId4"/>
    <p:sldId id="257" r:id="rId5"/>
    <p:sldId id="303" r:id="rId6"/>
    <p:sldId id="306" r:id="rId7"/>
    <p:sldId id="267" r:id="rId8"/>
    <p:sldId id="304" r:id="rId9"/>
    <p:sldId id="320" r:id="rId10"/>
    <p:sldId id="321" r:id="rId11"/>
    <p:sldId id="271" r:id="rId12"/>
    <p:sldId id="323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294" r:id="rId24"/>
    <p:sldId id="295" r:id="rId25"/>
    <p:sldId id="26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4660"/>
  </p:normalViewPr>
  <p:slideViewPr>
    <p:cSldViewPr>
      <p:cViewPr>
        <p:scale>
          <a:sx n="44" d="100"/>
          <a:sy n="44" d="100"/>
        </p:scale>
        <p:origin x="-1301" y="-1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" d="100"/>
        <a:sy n="2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B96EA-08E9-4736-82DE-629BAF894931}" type="datetimeFigureOut">
              <a:rPr lang="en-US" smtClean="0"/>
              <a:t>13-Apr-16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1D7C7-4E25-4764-A596-2D90EC616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4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1D7C7-4E25-4764-A596-2D90EC616E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33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1D7C7-4E25-4764-A596-2D90EC616E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6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120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1D7C7-4E25-4764-A596-2D90EC616E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96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</a:rPr>
              <a:t> : ১। জ্ঞান মূলক২। অনুধান মূলক ৩। প্রয় মূলক ৪। ঊচ্চতর দক্ষতা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1D7C7-4E25-4764-A596-2D90EC616E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1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পাঠ</a:t>
            </a:r>
            <a:r>
              <a:rPr lang="bn-BD" baseline="0" dirty="0" smtClean="0"/>
              <a:t>  ঘোষণার জন্য ছবি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1D7C7-4E25-4764-A596-2D90EC616E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14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s-IN" dirty="0" smtClean="0"/>
              <a:t>পাঠ  ঘোষণার জন্য ছবি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1D7C7-4E25-4764-A596-2D90EC616E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</a:rPr>
              <a:t> শিরোনাম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1D7C7-4E25-4764-A596-2D90EC616E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14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s-IN" dirty="0" smtClean="0"/>
              <a:t>পাঠ  ঘোষণার জন্য ছবি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1D7C7-4E25-4764-A596-2D90EC616E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1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13-Apr-16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5.jpg"/><Relationship Id="rId4" Type="http://schemas.openxmlformats.org/officeDocument/2006/relationships/image" Target="../media/image3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18000">
              <a:schemeClr val="accent1">
                <a:tint val="44500"/>
                <a:satMod val="160000"/>
                <a:alpha val="12000"/>
                <a:lumMod val="4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029200"/>
            <a:ext cx="2857500" cy="762000"/>
          </a:xfrm>
        </p:spPr>
        <p:txBody>
          <a:bodyPr>
            <a:normAutofit fontScale="90000"/>
          </a:bodyPr>
          <a:lstStyle/>
          <a:p>
            <a:r>
              <a:rPr lang="bn-BD" sz="73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609599"/>
            <a:ext cx="5691447" cy="426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04999"/>
            <a:ext cx="2819400" cy="33233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91495"/>
            <a:ext cx="3241735" cy="324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67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1676400"/>
            <a:ext cx="8001000" cy="24929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4800" u="sng" dirty="0" smtClean="0"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pPr marL="396875" indent="-396875">
              <a:tabLst>
                <a:tab pos="285750" algn="l"/>
                <a:tab pos="571500" algn="l"/>
              </a:tabLst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তথ্য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ও যোগাযোগ প্রযুক্তি বিকাশে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উল্লেখযোগ্য ৫ জন ব্যক্তির নাম লিখ</a:t>
            </a:r>
          </a:p>
          <a:p>
            <a:pPr marL="396875" indent="-396875">
              <a:tabLst>
                <a:tab pos="285750" algn="l"/>
                <a:tab pos="571500" algn="l"/>
              </a:tabLst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</a:t>
            </a:r>
          </a:p>
        </p:txBody>
      </p:sp>
    </p:spTree>
    <p:extLst>
      <p:ext uri="{BB962C8B-B14F-4D97-AF65-F5344CB8AC3E}">
        <p14:creationId xmlns:p14="http://schemas.microsoft.com/office/powerpoint/2010/main" val="25477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990600" y="1447800"/>
            <a:ext cx="7162800" cy="3581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একক কাজ:</a:t>
            </a:r>
          </a:p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১.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www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এর জনক কে?   </a:t>
            </a:r>
          </a:p>
          <a:p>
            <a:pPr algn="l"/>
            <a:r>
              <a:rPr lang="bn-BD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বেতার জন্ত্রের আবিস্কারক কে?</a:t>
            </a:r>
          </a:p>
          <a:p>
            <a:pPr algn="l"/>
            <a:r>
              <a:rPr lang="bn-BD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ই-মেইল কী?   </a:t>
            </a:r>
          </a:p>
          <a:p>
            <a:pPr algn="l"/>
            <a:r>
              <a:rPr lang="bn-BD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. ইন্টারনেট কী? 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7248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00000"/>
            </a:gs>
            <a:gs pos="1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838200"/>
            <a:ext cx="8305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চার্লস ব্যাবেজ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178" y="1619995"/>
            <a:ext cx="4064118" cy="30874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35" y="1725929"/>
            <a:ext cx="2667000" cy="33304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3440" y="5281767"/>
            <a:ext cx="3757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ডিফারেন্স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ইঞ্জিন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20962" y="4958601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এনালিটিক্যাল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ইঞ্জিন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9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1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821267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অ্যাডা লাভলেস বায়রন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3962399" cy="22471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868" y="1916932"/>
            <a:ext cx="4049889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53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4348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জেমস ক্লার্ক ম্যাক্সয়েল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3733800" cy="27967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201" y="1665073"/>
            <a:ext cx="3781959" cy="251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5791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Magnetic </a:t>
            </a:r>
            <a:r>
              <a:rPr lang="en-US" dirty="0"/>
              <a:t>Electric power</a:t>
            </a:r>
          </a:p>
        </p:txBody>
      </p:sp>
    </p:spTree>
    <p:extLst>
      <p:ext uri="{BB962C8B-B14F-4D97-AF65-F5344CB8AC3E}">
        <p14:creationId xmlns:p14="http://schemas.microsoft.com/office/powerpoint/2010/main" val="565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1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2591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জগদীশ চন্দ্র বসু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362286"/>
            <a:ext cx="3581400" cy="24580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58800"/>
            <a:ext cx="2483273" cy="42446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33" y="4191000"/>
            <a:ext cx="3048000" cy="2419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867400"/>
            <a:ext cx="190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Radio Wave</a:t>
            </a:r>
          </a:p>
        </p:txBody>
      </p:sp>
    </p:spTree>
    <p:extLst>
      <p:ext uri="{BB962C8B-B14F-4D97-AF65-F5344CB8AC3E}">
        <p14:creationId xmlns:p14="http://schemas.microsoft.com/office/powerpoint/2010/main" val="17888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75000"/>
              </a:schemeClr>
            </a:gs>
            <a:gs pos="12000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3692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গুগলিয়েলমো মার্কনি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79400"/>
            <a:ext cx="3596951" cy="274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19" y="1500293"/>
            <a:ext cx="2396067" cy="2465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733" y="3176952"/>
            <a:ext cx="2872740" cy="30713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1932" y="5878936"/>
            <a:ext cx="22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radio</a:t>
            </a:r>
          </a:p>
        </p:txBody>
      </p:sp>
    </p:spTree>
    <p:extLst>
      <p:ext uri="{BB962C8B-B14F-4D97-AF65-F5344CB8AC3E}">
        <p14:creationId xmlns:p14="http://schemas.microsoft.com/office/powerpoint/2010/main" val="371725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2394" y="381000"/>
            <a:ext cx="4125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রেমণ্ড স্যামুয়েল টমলিনসন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66799"/>
            <a:ext cx="3209731" cy="2438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765" y="3614896"/>
            <a:ext cx="3959436" cy="29015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064" y="478691"/>
            <a:ext cx="2426502" cy="287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4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14235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স্টিভ জবস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048000"/>
            <a:ext cx="3962400" cy="32016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933" y="1028299"/>
            <a:ext cx="4067503" cy="2743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4648809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Apple Computer</a:t>
            </a:r>
          </a:p>
        </p:txBody>
      </p:sp>
    </p:spTree>
    <p:extLst>
      <p:ext uri="{BB962C8B-B14F-4D97-AF65-F5344CB8AC3E}">
        <p14:creationId xmlns:p14="http://schemas.microsoft.com/office/powerpoint/2010/main" val="132267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11000">
              <a:schemeClr val="accent1">
                <a:tint val="44500"/>
                <a:satMod val="160000"/>
                <a:alpha val="12000"/>
                <a:lumMod val="4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5943600" cy="3886200"/>
          </a:xfrm>
        </p:spPr>
        <p:txBody>
          <a:bodyPr>
            <a:no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ডি. এম. ছামিউল হক খান পাঠান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প্রভাষক, কম্পিউটার অপারেশন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এইচ এস সি (ব্যবসায় ব্যবস্থাপনা) শিক্ষাক্রম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বেগম হামিদা সিদ্দিক কলেজিয়েট স্কুল</a:t>
            </a:r>
            <a:br>
              <a:rPr lang="bn-BD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বড়িয়া, কুষ্টিয়া। </a:t>
            </a:r>
            <a:r>
              <a:rPr lang="en-US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মোবাইল: ০১৭১১৪৫০৬৫৪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219200"/>
            <a:ext cx="220027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3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উইলিয়াম হেনরি ‘বিল’ গেটস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197435"/>
            <a:ext cx="3125893" cy="16230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209800"/>
            <a:ext cx="5285399" cy="395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0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স্যার টিমোথি জন ‘টিম’ বার্নাস-লি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1179731"/>
            <a:ext cx="3688121" cy="295343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0"/>
            <a:ext cx="3781072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88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33" y="780365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মার্ক জাকার বার্গ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17" y="1676400"/>
            <a:ext cx="37719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31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990600"/>
            <a:ext cx="8153400" cy="419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4800" b="1" u="sng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800" b="1" u="sng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 marL="338138" indent="-338138" algn="l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১.তথ্য ও যোগাযোগ প্রযুক্তি বিকাশে লেডি এডা  বায়রনের অবদান কী এক কথায় বল </a:t>
            </a:r>
          </a:p>
          <a:p>
            <a:pPr algn="l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২. আধুনিক কম্পিউটারের বিকাশ কখন শুরু হয়? </a:t>
            </a:r>
          </a:p>
          <a:p>
            <a:pPr algn="l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৩. ফেসবুক কখন বিকাশ লাভ করে?</a:t>
            </a:r>
          </a:p>
          <a:p>
            <a:pPr algn="l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৪. ডোজ ও উইন্ডোজ কি? </a:t>
            </a:r>
          </a:p>
          <a:p>
            <a:pPr algn="l"/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811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64999">
              <a:srgbClr val="F0EBD5"/>
            </a:gs>
            <a:gs pos="100000">
              <a:srgbClr val="D1C39F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09800"/>
            <a:ext cx="7315200" cy="1828800"/>
          </a:xfrm>
        </p:spPr>
        <p:txBody>
          <a:bodyPr>
            <a:noAutofit/>
          </a:bodyPr>
          <a:lstStyle/>
          <a:p>
            <a:pPr algn="l"/>
            <a:r>
              <a:rPr lang="bn-BD" sz="4800" b="1" u="sng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বাড়ীর কাজ: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তথ্য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যোগাযোগ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প্রযুক্তি বিকাশে উল্লেখযোগ্য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 জন ব্যক্তির অবদান সংক্ষেপে  লিখ। </a:t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663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1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0" y="5715000"/>
            <a:ext cx="2438400" cy="457200"/>
          </a:xfrm>
        </p:spPr>
        <p:txBody>
          <a:bodyPr>
            <a:normAutofit fontScale="90000"/>
          </a:bodyPr>
          <a:lstStyle/>
          <a:p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78136"/>
              </p:ext>
            </p:extLst>
          </p:nvPr>
        </p:nvGraphicFramePr>
        <p:xfrm>
          <a:off x="3124200" y="4419600"/>
          <a:ext cx="3073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Packager Shell Object" showAsIcon="1" r:id="rId3" imgW="3074040" imgH="863640" progId="Package">
                  <p:embed/>
                </p:oleObj>
              </mc:Choice>
              <mc:Fallback>
                <p:oleObj name="Packager Shell Object" showAsIcon="1" r:id="rId3" imgW="3074040" imgH="86364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4419600"/>
                        <a:ext cx="30734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371600"/>
            <a:ext cx="42291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8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07536"/>
            <a:ext cx="6934200" cy="4267200"/>
          </a:xfrm>
        </p:spPr>
        <p:txBody>
          <a:bodyPr>
            <a:noAutofit/>
          </a:bodyPr>
          <a:lstStyle/>
          <a:p>
            <a:pPr algn="l">
              <a:tabLst>
                <a:tab pos="1033463" algn="l"/>
                <a:tab pos="1422400" algn="l"/>
                <a:tab pos="1541463" algn="l"/>
                <a:tab pos="1608138" algn="l"/>
              </a:tabLst>
            </a:pP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বিষয়:		তথ্য ও যোগাযোগ প্রজুক্তি 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	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	৯ম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অধ্যায়: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১ম  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সময়: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	১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ঘণ্টা </a:t>
            </a:r>
            <a:b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পিরিয়ড:		৩য়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তারিখঃ 		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৩১/০৩/২০১৬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89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18000">
              <a:schemeClr val="accent1">
                <a:tint val="44500"/>
                <a:satMod val="160000"/>
                <a:alpha val="12000"/>
                <a:lumMod val="4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0" y="457200"/>
            <a:ext cx="2895600" cy="990600"/>
          </a:xfrm>
        </p:spPr>
        <p:txBody>
          <a:bodyPr>
            <a:noAutofit/>
          </a:bodyPr>
          <a:lstStyle/>
          <a:p>
            <a:pPr algn="l"/>
            <a:r>
              <a:rPr lang="bn-BD" sz="54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5400" b="1" u="sng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524000"/>
            <a:ext cx="838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tabLst>
                <a:tab pos="228600" algn="l"/>
              </a:tabLst>
            </a:pPr>
            <a:r>
              <a:rPr lang="bn-BD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শিক্ষার্থীরা.. ... </a:t>
            </a:r>
            <a:endParaRPr lang="bn-BD" sz="40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406400" indent="-406400"/>
            <a:r>
              <a:rPr lang="bn-BD" sz="3200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তথ্য ও যোগাযোগ প্রযুক্তি বিকাশে উল্লেখযোগ্য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ব্যক্তিত্বগণের নাম বলতে পারবে  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287338" indent="-287338"/>
            <a:r>
              <a:rPr lang="bn-BD" sz="32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ডিফারেন্স ইঞ্জিন ও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এনালিটিক্যাল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ইঞ্জিন এর মধ্যে পার্থক্য নির্ণয় করতে পারবে  </a:t>
            </a:r>
          </a:p>
          <a:p>
            <a:pPr marL="287338" indent="-287338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ফেসবুকের সামাজিক গুরুত্ব বর্ণনা করতে পারবে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287338" indent="-287338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মাইক্রোসফট কর্পোরেশনের অবদান সম্পর্কে ব্যাখ্যা করতে পারবে 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9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6000">
              <a:schemeClr val="accent1">
                <a:tint val="44500"/>
                <a:satMod val="160000"/>
                <a:alpha val="12000"/>
                <a:lumMod val="4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3" y="1295400"/>
            <a:ext cx="3733800" cy="38178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181099"/>
            <a:ext cx="3534057" cy="40464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5433" y="5295327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চার্লস ব্যাবেজ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8578" y="5587714"/>
            <a:ext cx="3157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অ্যাডা লাভলেস বায়রন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76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6000">
              <a:schemeClr val="accent1">
                <a:tint val="44500"/>
                <a:satMod val="160000"/>
                <a:alpha val="12000"/>
                <a:lumMod val="4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4374430" cy="3276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262" y="381000"/>
            <a:ext cx="3351438" cy="33514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3732438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স্টিভ জবস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0580" y="3778604"/>
            <a:ext cx="28278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উইলিয়াম হেনরি ‘বিল’ গেটস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4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905000"/>
            <a:ext cx="7696200" cy="1676400"/>
          </a:xfrm>
        </p:spPr>
        <p:txBody>
          <a:bodyPr>
            <a:no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তথ্য ও যোগাযোগ প্রযুক্তি বিকাশে উল্লেখযোগ্য ব্যক্তিত্ব</a:t>
            </a:r>
            <a: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031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6000">
              <a:schemeClr val="accent1">
                <a:tint val="44500"/>
                <a:satMod val="160000"/>
                <a:alpha val="12000"/>
                <a:lumMod val="4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762000" y="838200"/>
            <a:ext cx="7978141" cy="4440096"/>
            <a:chOff x="762000" y="838200"/>
            <a:chExt cx="7978141" cy="444009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0" y="863600"/>
              <a:ext cx="3581400" cy="441469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3339" y="838200"/>
              <a:ext cx="3766802" cy="4440096"/>
            </a:xfrm>
            <a:prstGeom prst="rect">
              <a:avLst/>
            </a:prstGeom>
          </p:spPr>
        </p:pic>
      </p:grpSp>
      <p:sp>
        <p:nvSpPr>
          <p:cNvPr id="4" name="TextBox 3"/>
          <p:cNvSpPr txBox="1"/>
          <p:nvPr/>
        </p:nvSpPr>
        <p:spPr>
          <a:xfrm>
            <a:off x="974050" y="5320629"/>
            <a:ext cx="3157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জেমস ক্লার্ক ম্যাক্সয়েল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5396445"/>
            <a:ext cx="2591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জগদীশ চন্দ্র বসু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92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55" y="2021416"/>
            <a:ext cx="3238500" cy="26627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719" y="1866899"/>
            <a:ext cx="4953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0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260</Words>
  <Application>Microsoft Office PowerPoint</Application>
  <PresentationFormat>On-screen Show (4:3)</PresentationFormat>
  <Paragraphs>63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Packager Shell Object</vt:lpstr>
      <vt:lpstr>স্বাগতম </vt:lpstr>
      <vt:lpstr> ডি. এম. ছামিউল হক খান পাঠান  প্রভাষক, কম্পিউটার অপারেশন এইচ এস সি (ব্যবসায় ব্যবস্থাপনা) শিক্ষাক্রম   বেগম হামিদা সিদ্দিক কলেজিয়েট স্কুল বড়িয়া, কুষ্টিয়া।  মোবাইল: ০১৭১১৪৫০৬৫৪  </vt:lpstr>
      <vt:lpstr>বিষয়:  তথ্য ও যোগাযোগ প্রজুক্তি   শ্রেনী:    ৯ম  অধ্যায়:   ১ম    সময়:    ১ ঘণ্টা  পিরিয়ড:  ৩য়  তারিখঃ   ৩১/০৩/২০১৬</vt:lpstr>
      <vt:lpstr>শিখনফলঃ</vt:lpstr>
      <vt:lpstr>PowerPoint Presentation</vt:lpstr>
      <vt:lpstr>PowerPoint Presentation</vt:lpstr>
      <vt:lpstr>তথ্য ও যোগাযোগ প্রযুক্তি বিকাশে উল্লেখযোগ্য ব্যক্তিত্ব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বাড়ীর কাজ: তথ্য ও যোগাযোগ প্রযুক্তি বিকাশে উল্লেখযোগ্য ৩ জন ব্যক্তির অবদান সংক্ষেপে  লিখ।  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 আ ই ঈ উ ঊ ঋ এ ঐ ও ঔ</dc:title>
  <dc:creator>EVERGREEN</dc:creator>
  <cp:lastModifiedBy>abcd</cp:lastModifiedBy>
  <cp:revision>399</cp:revision>
  <dcterms:created xsi:type="dcterms:W3CDTF">2006-08-16T00:00:00Z</dcterms:created>
  <dcterms:modified xsi:type="dcterms:W3CDTF">2016-04-13T09:18:46Z</dcterms:modified>
</cp:coreProperties>
</file>